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38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53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020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321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86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25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58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060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00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32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06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37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61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80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85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99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F8EE5-A6DC-4A3F-88B3-E89CA7AFE007}" type="datetimeFigureOut">
              <a:rPr lang="es-ES" smtClean="0"/>
              <a:t>13/05/2020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8BAEE-DD60-4052-8BC7-AA9CD71753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62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tKAv7eOK2d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ONRf7h3Mdk?feature=oemb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6ONRf7h3Md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WrsFXgQk5U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nVjsGKrE6E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K3Qzzggn--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youtube.com/watch?v=ebXbLfLACG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D8417-1354-4648-B9C4-A8DBA6A5D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520896"/>
            <a:ext cx="11019453" cy="2826068"/>
          </a:xfrm>
        </p:spPr>
        <p:txBody>
          <a:bodyPr>
            <a:normAutofit fontScale="90000"/>
          </a:bodyPr>
          <a:lstStyle/>
          <a:p>
            <a:r>
              <a:rPr lang="es-ES" sz="11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Coachella </a:t>
            </a:r>
            <a:br>
              <a:rPr lang="es-ES" sz="11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s-ES" sz="115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2020</a:t>
            </a:r>
          </a:p>
        </p:txBody>
      </p:sp>
      <p:pic>
        <p:nvPicPr>
          <p:cNvPr id="4" name="2WEI feat. Edda Hayes - Warriors (Official Imagine Dragons cover from League of Legends trailer)">
            <a:hlinkClick r:id="" action="ppaction://media"/>
            <a:extLst>
              <a:ext uri="{FF2B5EF4-FFF2-40B4-BE49-F238E27FC236}">
                <a16:creationId xmlns:a16="http://schemas.microsoft.com/office/drawing/2014/main" id="{B7977DB2-1224-4A80-B7ED-46912BA05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0346" y="508221"/>
            <a:ext cx="609600" cy="609600"/>
          </a:xfrm>
          <a:prstGeom prst="rect">
            <a:avLst/>
          </a:prstGeom>
        </p:spPr>
      </p:pic>
      <p:pic>
        <p:nvPicPr>
          <p:cNvPr id="9218" name="Picture 2" descr="Coachella Valley Music and Arts Festival">
            <a:extLst>
              <a:ext uri="{FF2B5EF4-FFF2-40B4-BE49-F238E27FC236}">
                <a16:creationId xmlns:a16="http://schemas.microsoft.com/office/drawing/2014/main" id="{BF5F9682-2D3F-4F13-A526-14FF96DD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48" y="699715"/>
            <a:ext cx="4991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30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Denzel Curry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Rapero estadounidense de 25 años, empezó su carrera a través de la plataforma SoundCloud  y ganó una gran fama gracias a su estilo hardcore.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/>
              <a:t>Ultimate</a:t>
            </a:r>
          </a:p>
          <a:p>
            <a:pPr lvl="1"/>
            <a:r>
              <a:rPr lang="es-ES" dirty="0"/>
              <a:t>CLOUT CO13A1N</a:t>
            </a:r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150" name="Picture 6" descr="Denzel Curry: The Ultimate Soundcloud Rapper – KO News">
            <a:extLst>
              <a:ext uri="{FF2B5EF4-FFF2-40B4-BE49-F238E27FC236}">
                <a16:creationId xmlns:a16="http://schemas.microsoft.com/office/drawing/2014/main" id="{1F81E299-AF8B-42AF-93CB-636BE169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64" y="444528"/>
            <a:ext cx="2924471" cy="15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achella Festival: 2019 Festival Map! - Coachella Valley">
            <a:extLst>
              <a:ext uri="{FF2B5EF4-FFF2-40B4-BE49-F238E27FC236}">
                <a16:creationId xmlns:a16="http://schemas.microsoft.com/office/drawing/2014/main" id="{08DBC9AB-2A6E-44A5-859B-64D156CD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64" y="302149"/>
            <a:ext cx="5126912" cy="64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00D9CA-2713-4FD0-8BF3-6B4FBFF68752}"/>
              </a:ext>
            </a:extLst>
          </p:cNvPr>
          <p:cNvSpPr txBox="1"/>
          <p:nvPr/>
        </p:nvSpPr>
        <p:spPr>
          <a:xfrm>
            <a:off x="556590" y="2367171"/>
            <a:ext cx="58760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DEL</a:t>
            </a:r>
            <a:br>
              <a:rPr lang="es-E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RECINTO</a:t>
            </a:r>
          </a:p>
        </p:txBody>
      </p:sp>
    </p:spTree>
    <p:extLst>
      <p:ext uri="{BB962C8B-B14F-4D97-AF65-F5344CB8AC3E}">
        <p14:creationId xmlns:p14="http://schemas.microsoft.com/office/powerpoint/2010/main" val="144318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ECD1E-701C-40D1-9CAC-6BD7BF46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Video Final</a:t>
            </a:r>
          </a:p>
        </p:txBody>
      </p:sp>
      <p:pic>
        <p:nvPicPr>
          <p:cNvPr id="4" name="Elementos multimedia en línea 3" title="Travis Scott - SICKO MODE ft. Drake (Official Video)">
            <a:hlinkClick r:id="" action="ppaction://media"/>
            <a:extLst>
              <a:ext uri="{FF2B5EF4-FFF2-40B4-BE49-F238E27FC236}">
                <a16:creationId xmlns:a16="http://schemas.microsoft.com/office/drawing/2014/main" id="{2806719E-F282-4742-86AB-1B9C1936F14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5820" y="1664391"/>
            <a:ext cx="9024730" cy="50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D25AF-2A84-4C47-9625-F65E83C4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18324-9D4A-4BD7-972B-0C5D83CE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Cartel promocional</a:t>
            </a:r>
            <a:endParaRPr lang="es-ES" dirty="0"/>
          </a:p>
          <a:p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Artistas principales</a:t>
            </a:r>
            <a:endParaRPr lang="es-ES" dirty="0"/>
          </a:p>
          <a:p>
            <a:pPr lvl="1"/>
            <a:r>
              <a:rPr lang="es-ES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Travis Scott</a:t>
            </a:r>
            <a:endParaRPr lang="es-ES" dirty="0"/>
          </a:p>
          <a:p>
            <a:pPr lvl="1"/>
            <a:r>
              <a:rPr lang="es-ES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Lil</a:t>
            </a:r>
            <a:r>
              <a:rPr lang="es-ES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Uzi </a:t>
            </a:r>
            <a:r>
              <a:rPr lang="es-ES" dirty="0" err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</a:t>
            </a:r>
            <a:endParaRPr lang="es-ES" dirty="0"/>
          </a:p>
          <a:p>
            <a:pPr lvl="1"/>
            <a:r>
              <a:rPr lang="es-ES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Lana del Rey</a:t>
            </a:r>
            <a:endParaRPr lang="es-ES" dirty="0"/>
          </a:p>
          <a:p>
            <a:pPr lvl="1"/>
            <a:r>
              <a:rPr lang="es-ES" dirty="0" err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Joji</a:t>
            </a:r>
            <a:endParaRPr lang="es-ES" dirty="0"/>
          </a:p>
          <a:p>
            <a:pPr lvl="1"/>
            <a:r>
              <a:rPr lang="es-ES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Calvin Harris</a:t>
            </a:r>
            <a:endParaRPr lang="es-ES" dirty="0"/>
          </a:p>
          <a:p>
            <a:pPr lvl="1"/>
            <a:r>
              <a:rPr lang="es-ES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Denzel curry</a:t>
            </a:r>
            <a:endParaRPr lang="es-ES" dirty="0"/>
          </a:p>
          <a:p>
            <a:r>
              <a:rPr lang="es-ES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del recinto</a:t>
            </a:r>
            <a:endParaRPr lang="es-ES" dirty="0"/>
          </a:p>
          <a:p>
            <a:r>
              <a:rPr lang="es-ES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final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4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achella 2020 - Cartel, Entradas y Horarios">
            <a:extLst>
              <a:ext uri="{FF2B5EF4-FFF2-40B4-BE49-F238E27FC236}">
                <a16:creationId xmlns:a16="http://schemas.microsoft.com/office/drawing/2014/main" id="{89AA213E-6610-4FDD-A8D6-60D63CE6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45" y="283224"/>
            <a:ext cx="5146125" cy="643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462FAE-D451-4254-BE81-261CBA23F36B}"/>
              </a:ext>
            </a:extLst>
          </p:cNvPr>
          <p:cNvSpPr txBox="1"/>
          <p:nvPr/>
        </p:nvSpPr>
        <p:spPr>
          <a:xfrm>
            <a:off x="71561" y="2551837"/>
            <a:ext cx="5876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CARTEL</a:t>
            </a:r>
          </a:p>
          <a:p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PROMOCIONAL</a:t>
            </a:r>
          </a:p>
        </p:txBody>
      </p:sp>
    </p:spTree>
    <p:extLst>
      <p:ext uri="{BB962C8B-B14F-4D97-AF65-F5344CB8AC3E}">
        <p14:creationId xmlns:p14="http://schemas.microsoft.com/office/powerpoint/2010/main" val="180065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2888-0B05-47CA-9A43-D3A4C9C7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781" y="2782486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ES" sz="8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Artistas principales</a:t>
            </a:r>
          </a:p>
        </p:txBody>
      </p:sp>
    </p:spTree>
    <p:extLst>
      <p:ext uri="{BB962C8B-B14F-4D97-AF65-F5344CB8AC3E}">
        <p14:creationId xmlns:p14="http://schemas.microsoft.com/office/powerpoint/2010/main" val="75959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Travis Scott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Rapero estadounidense de 28 años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/>
              <a:t>SICKO MODE</a:t>
            </a:r>
          </a:p>
          <a:p>
            <a:pPr lvl="1"/>
            <a:r>
              <a:rPr lang="es-ES" dirty="0" err="1"/>
              <a:t>Goosebumps</a:t>
            </a:r>
            <a:endParaRPr lang="es-ES" dirty="0"/>
          </a:p>
          <a:p>
            <a:pPr lvl="1"/>
            <a:r>
              <a:rPr lang="es-ES" dirty="0" err="1"/>
              <a:t>Antidote</a:t>
            </a:r>
            <a:endParaRPr lang="es-ES" dirty="0"/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2054" name="Picture 6" descr="Travis Scott dará un concierto online a través de Fortnite">
            <a:extLst>
              <a:ext uri="{FF2B5EF4-FFF2-40B4-BE49-F238E27FC236}">
                <a16:creationId xmlns:a16="http://schemas.microsoft.com/office/drawing/2014/main" id="{15633AFE-E31E-4A7D-B00B-35BE1CBB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8" y="458525"/>
            <a:ext cx="2398314" cy="15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2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Lil</a:t>
            </a:r>
            <a:r>
              <a:rPr lang="es-ES" dirty="0"/>
              <a:t> Uzi </a:t>
            </a:r>
            <a:r>
              <a:rPr lang="es-ES" dirty="0" err="1"/>
              <a:t>vert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Trapero estadounidense de 26 años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/>
              <a:t>XO Tour Lif3</a:t>
            </a:r>
          </a:p>
          <a:p>
            <a:pPr lvl="1"/>
            <a:r>
              <a:rPr lang="es-ES" dirty="0" err="1"/>
              <a:t>Bad</a:t>
            </a:r>
            <a:r>
              <a:rPr lang="es-ES" dirty="0"/>
              <a:t> and </a:t>
            </a:r>
            <a:r>
              <a:rPr lang="es-ES" dirty="0" err="1"/>
              <a:t>Boujee</a:t>
            </a:r>
            <a:br>
              <a:rPr lang="es-ES" dirty="0"/>
            </a:br>
            <a:endParaRPr lang="es-ES" dirty="0"/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4098" name="Picture 2" descr="Lil Uzi Vert says he has a new album &quot;coming soon&quot;">
            <a:extLst>
              <a:ext uri="{FF2B5EF4-FFF2-40B4-BE49-F238E27FC236}">
                <a16:creationId xmlns:a16="http://schemas.microsoft.com/office/drawing/2014/main" id="{80462AE4-EF21-4359-874E-6297A4A7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79" y="455427"/>
            <a:ext cx="2522566" cy="16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71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Lana del rey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Pop-</a:t>
            </a:r>
            <a:r>
              <a:rPr lang="es-ES" dirty="0" err="1"/>
              <a:t>star</a:t>
            </a:r>
            <a:r>
              <a:rPr lang="es-ES" dirty="0"/>
              <a:t> estadounidense de 34 años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 err="1"/>
              <a:t>Summertime</a:t>
            </a:r>
            <a:r>
              <a:rPr lang="es-ES" dirty="0"/>
              <a:t> </a:t>
            </a:r>
            <a:r>
              <a:rPr lang="es-ES" dirty="0" err="1"/>
              <a:t>Sadness</a:t>
            </a:r>
            <a:endParaRPr lang="es-ES" dirty="0"/>
          </a:p>
          <a:p>
            <a:pPr lvl="1"/>
            <a:r>
              <a:rPr lang="es-ES" dirty="0"/>
              <a:t>Born </a:t>
            </a:r>
            <a:r>
              <a:rPr lang="es-ES" dirty="0" err="1"/>
              <a:t>To</a:t>
            </a:r>
            <a:r>
              <a:rPr lang="es-ES" dirty="0"/>
              <a:t> Die</a:t>
            </a:r>
          </a:p>
          <a:p>
            <a:pPr lvl="1"/>
            <a:r>
              <a:rPr lang="es-ES" dirty="0"/>
              <a:t>Young and </a:t>
            </a:r>
            <a:r>
              <a:rPr lang="es-ES" dirty="0" err="1"/>
              <a:t>Beautiful</a:t>
            </a:r>
            <a:endParaRPr lang="es-ES" dirty="0"/>
          </a:p>
          <a:p>
            <a:pPr lvl="1"/>
            <a:r>
              <a:rPr lang="es-ES" dirty="0"/>
              <a:t>Blue Jeans</a:t>
            </a:r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3074" name="Picture 2" descr="Lana del Rey anuncia 'White Hot Forever', su próximo disco ...">
            <a:extLst>
              <a:ext uri="{FF2B5EF4-FFF2-40B4-BE49-F238E27FC236}">
                <a16:creationId xmlns:a16="http://schemas.microsoft.com/office/drawing/2014/main" id="{CB6B4C4D-C551-49E7-A0FB-6FEFC40A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53" y="503967"/>
            <a:ext cx="2690782" cy="142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42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JOJI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Cantante y compositor de origen japonés-australiano de 27 años.</a:t>
            </a:r>
          </a:p>
          <a:p>
            <a:pPr lvl="1"/>
            <a:r>
              <a:rPr lang="es-ES" dirty="0"/>
              <a:t>Antigua celebridad en </a:t>
            </a:r>
            <a:r>
              <a:rPr lang="es-ES" dirty="0" err="1"/>
              <a:t>Youtube</a:t>
            </a:r>
            <a:r>
              <a:rPr lang="es-ES" dirty="0"/>
              <a:t> bajo el alias de </a:t>
            </a:r>
            <a:r>
              <a:rPr lang="es-ES" dirty="0" err="1"/>
              <a:t>Filthy</a:t>
            </a:r>
            <a:r>
              <a:rPr lang="es-ES" dirty="0"/>
              <a:t> Frank. Fue el percusor del movimiento viral de hace años “Harlem </a:t>
            </a:r>
            <a:r>
              <a:rPr lang="es-ES" dirty="0" err="1"/>
              <a:t>Shake</a:t>
            </a:r>
            <a:r>
              <a:rPr lang="es-ES" dirty="0"/>
              <a:t>”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/>
              <a:t>SLOW DANCING IN THE DARK</a:t>
            </a:r>
          </a:p>
          <a:p>
            <a:pPr lvl="1"/>
            <a:r>
              <a:rPr lang="es-ES" dirty="0"/>
              <a:t>YEAH RIGHT</a:t>
            </a:r>
          </a:p>
          <a:p>
            <a:pPr lvl="1"/>
            <a:r>
              <a:rPr lang="es-ES" dirty="0" err="1"/>
              <a:t>will</a:t>
            </a:r>
            <a:r>
              <a:rPr lang="es-ES" dirty="0"/>
              <a:t> he</a:t>
            </a:r>
          </a:p>
          <a:p>
            <a:pPr lvl="1"/>
            <a:r>
              <a:rPr lang="es-ES" dirty="0" err="1"/>
              <a:t>Sanctuary</a:t>
            </a:r>
            <a:endParaRPr lang="es-ES" dirty="0"/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130" name="Picture 10" descr="Joji Grapples With Fame in 'Run' Music Video | Billboard">
            <a:extLst>
              <a:ext uri="{FF2B5EF4-FFF2-40B4-BE49-F238E27FC236}">
                <a16:creationId xmlns:a16="http://schemas.microsoft.com/office/drawing/2014/main" id="{005802CB-14CB-4B60-BC76-5DBC8877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461" y="416581"/>
            <a:ext cx="2910277" cy="16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519A-6E7C-4C1A-B2D5-E9243E4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Calvin Harris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F958-4503-4553-B0CE-3F3E108F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DJ y productor estadounidense de 36 años especializado en música electrónica</a:t>
            </a:r>
          </a:p>
          <a:p>
            <a:r>
              <a:rPr lang="es-ES" dirty="0"/>
              <a:t>Tocará:</a:t>
            </a:r>
          </a:p>
          <a:p>
            <a:pPr lvl="1"/>
            <a:r>
              <a:rPr lang="es-ES" dirty="0"/>
              <a:t>Summer</a:t>
            </a:r>
          </a:p>
          <a:p>
            <a:pPr lvl="1"/>
            <a:r>
              <a:rPr lang="es-ES" dirty="0" err="1"/>
              <a:t>How</a:t>
            </a:r>
            <a:r>
              <a:rPr lang="es-ES" dirty="0"/>
              <a:t> Deep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Love</a:t>
            </a:r>
          </a:p>
          <a:p>
            <a:pPr lvl="1"/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Love</a:t>
            </a:r>
          </a:p>
          <a:p>
            <a:pPr lvl="1"/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Came</a:t>
            </a:r>
            <a:r>
              <a:rPr lang="es-ES" dirty="0"/>
              <a:t> </a:t>
            </a:r>
            <a:r>
              <a:rPr lang="es-ES" dirty="0" err="1"/>
              <a:t>For</a:t>
            </a:r>
            <a:endParaRPr lang="es-ES" dirty="0"/>
          </a:p>
          <a:p>
            <a:pPr lvl="1"/>
            <a:r>
              <a:rPr lang="es-ES" dirty="0" err="1"/>
              <a:t>Blame</a:t>
            </a:r>
            <a:endParaRPr lang="es-ES" dirty="0"/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la canción principal </a:t>
            </a:r>
            <a:endParaRPr lang="es-ES" dirty="0"/>
          </a:p>
          <a:p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Volver al índice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146" name="Picture 2" descr="Calvin Harris teases new music on his Instagram">
            <a:extLst>
              <a:ext uri="{FF2B5EF4-FFF2-40B4-BE49-F238E27FC236}">
                <a16:creationId xmlns:a16="http://schemas.microsoft.com/office/drawing/2014/main" id="{C08167AB-326A-41DF-BF7D-2CE6384F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79" y="508882"/>
            <a:ext cx="2629563" cy="14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167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71</TotalTime>
  <Words>245</Words>
  <Application>Microsoft Office PowerPoint</Application>
  <PresentationFormat>Panorámica</PresentationFormat>
  <Paragraphs>74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</vt:lpstr>
      <vt:lpstr>Estela de condensación</vt:lpstr>
      <vt:lpstr>Coachella  2020</vt:lpstr>
      <vt:lpstr>Índice</vt:lpstr>
      <vt:lpstr>Presentación de PowerPoint</vt:lpstr>
      <vt:lpstr>Artistas principales</vt:lpstr>
      <vt:lpstr>Travis Scott</vt:lpstr>
      <vt:lpstr>Lil Uzi vert</vt:lpstr>
      <vt:lpstr>Lana del rey</vt:lpstr>
      <vt:lpstr>JOJI</vt:lpstr>
      <vt:lpstr>Calvin Harris</vt:lpstr>
      <vt:lpstr>Denzel Curry</vt:lpstr>
      <vt:lpstr>Presentación de PowerPoint</vt:lpstr>
      <vt:lpstr>Video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</dc:creator>
  <cp:lastModifiedBy>julian</cp:lastModifiedBy>
  <cp:revision>25</cp:revision>
  <dcterms:created xsi:type="dcterms:W3CDTF">2020-05-13T12:52:40Z</dcterms:created>
  <dcterms:modified xsi:type="dcterms:W3CDTF">2020-05-13T14:04:30Z</dcterms:modified>
</cp:coreProperties>
</file>